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9" r:id="rId4"/>
    <p:sldId id="258" r:id="rId5"/>
    <p:sldId id="281" r:id="rId6"/>
    <p:sldId id="280" r:id="rId7"/>
    <p:sldId id="259" r:id="rId8"/>
    <p:sldId id="260" r:id="rId9"/>
    <p:sldId id="261" r:id="rId10"/>
    <p:sldId id="263" r:id="rId11"/>
    <p:sldId id="265" r:id="rId12"/>
    <p:sldId id="262" r:id="rId13"/>
    <p:sldId id="283" r:id="rId14"/>
    <p:sldId id="264" r:id="rId15"/>
    <p:sldId id="266" r:id="rId16"/>
    <p:sldId id="282" r:id="rId17"/>
    <p:sldId id="267" r:id="rId18"/>
    <p:sldId id="270" r:id="rId19"/>
    <p:sldId id="277" r:id="rId20"/>
    <p:sldId id="276" r:id="rId21"/>
    <p:sldId id="269" r:id="rId22"/>
    <p:sldId id="273" r:id="rId23"/>
    <p:sldId id="274" r:id="rId24"/>
    <p:sldId id="271" r:id="rId25"/>
    <p:sldId id="272" r:id="rId26"/>
    <p:sldId id="284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8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2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7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9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7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1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5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2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FE314-5464-5E4B-B608-D71884EED8DD}" type="datetimeFigureOut">
              <a:rPr lang="en-US" smtClean="0"/>
              <a:t>10/24/16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13EE2-04DC-6E46-90F7-82FE40312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4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  <p:pic>
        <p:nvPicPr>
          <p:cNvPr id="5" name="Picture 4" descr="Screen Shot 2016-10-22 at 9.44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809" y="753697"/>
            <a:ext cx="7861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1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09" y="0"/>
            <a:ext cx="7073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5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36" y="693563"/>
            <a:ext cx="69215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1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8294"/>
            <a:ext cx="9144000" cy="2277747"/>
          </a:xfrm>
          <a:prstGeom prst="rect">
            <a:avLst/>
          </a:prstGeom>
        </p:spPr>
      </p:pic>
      <p:pic>
        <p:nvPicPr>
          <p:cNvPr id="5" name="Picture 4" descr="Screen Shot 2016-10-22 at 10.1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87" y="414614"/>
            <a:ext cx="4787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9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00"/>
            <a:ext cx="9144000" cy="38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448"/>
            <a:ext cx="9144000" cy="43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6416"/>
            <a:ext cx="9144000" cy="290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1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4 at 2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05" y="1470393"/>
            <a:ext cx="5041900" cy="321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4605" y="797726"/>
            <a:ext cx="437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 result from Capture </a:t>
            </a:r>
            <a:r>
              <a:rPr lang="en-US" dirty="0" err="1" smtClean="0"/>
              <a:t>HiC</a:t>
            </a:r>
            <a:r>
              <a:rPr lang="en-US" dirty="0" smtClean="0"/>
              <a:t> last week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9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7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4" y="0"/>
            <a:ext cx="821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4" y="0"/>
            <a:ext cx="342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6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9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436"/>
            <a:ext cx="9144000" cy="59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 Identity</a:t>
            </a:r>
          </a:p>
          <a:p>
            <a:r>
              <a:rPr lang="en-US" dirty="0" smtClean="0"/>
              <a:t>Findings</a:t>
            </a:r>
          </a:p>
          <a:p>
            <a:r>
              <a:rPr lang="en-US" dirty="0" smtClean="0"/>
              <a:t>Looking Ahead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81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4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58" y="0"/>
            <a:ext cx="7197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3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1" y="0"/>
            <a:ext cx="7864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3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3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67" y="0"/>
            <a:ext cx="7182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03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3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91" y="1062230"/>
            <a:ext cx="5397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3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644"/>
            <a:ext cx="9144000" cy="19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79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3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" y="3365500"/>
            <a:ext cx="6083300" cy="3492500"/>
          </a:xfrm>
          <a:prstGeom prst="rect">
            <a:avLst/>
          </a:prstGeom>
        </p:spPr>
      </p:pic>
      <p:pic>
        <p:nvPicPr>
          <p:cNvPr id="5" name="Picture 4" descr="Screen Shot 2016-10-22 at 10.2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8" y="161036"/>
            <a:ext cx="3989192" cy="28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4 at 3.03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98" y="0"/>
            <a:ext cx="754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4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75" y="2664185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8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7509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1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9795" y="3914966"/>
            <a:ext cx="3598455" cy="7620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Conrad Waddington</a:t>
            </a:r>
          </a:p>
          <a:p>
            <a:pPr marL="0" indent="0" algn="ctr">
              <a:buNone/>
            </a:pPr>
            <a:r>
              <a:rPr lang="en-US" dirty="0" smtClean="0"/>
              <a:t>~1940</a:t>
            </a:r>
            <a:endParaRPr lang="en-US" dirty="0"/>
          </a:p>
        </p:txBody>
      </p:sp>
      <p:pic>
        <p:nvPicPr>
          <p:cNvPr id="4" name="Picture 3" descr="220px-Conrad_Hal_Wadding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93" y="679157"/>
            <a:ext cx="2794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1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igenetic_landsca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46" y="1180297"/>
            <a:ext cx="5257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00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4 at 2.4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127"/>
            <a:ext cx="9144000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1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igenetic_landsca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46" y="1180297"/>
            <a:ext cx="52578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0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32" y="314055"/>
            <a:ext cx="59563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7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2 at 10.20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537" y="2392866"/>
            <a:ext cx="60706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507" y="2280311"/>
            <a:ext cx="2403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2082" y="3997466"/>
            <a:ext cx="2403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4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23</Words>
  <Application>Microsoft Macintosh PowerPoint</Application>
  <PresentationFormat>On-screen Show (4:3)</PresentationFormat>
  <Paragraphs>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Lareau</dc:creator>
  <cp:lastModifiedBy>Caleb Lareau</cp:lastModifiedBy>
  <cp:revision>12</cp:revision>
  <dcterms:created xsi:type="dcterms:W3CDTF">2016-10-23T01:44:10Z</dcterms:created>
  <dcterms:modified xsi:type="dcterms:W3CDTF">2016-10-24T19:06:09Z</dcterms:modified>
</cp:coreProperties>
</file>